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2020/12/10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0" y="-41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lang="en-US" altLang="ja-JP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2.5</a:t>
            </a: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 during the Chiba Campaign 2020</a:t>
            </a:r>
            <a:endParaRPr lang="ja-JP" altLang="en-US" sz="36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-1" y="642335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0B15E01E-40D2-4D7B-A79C-4953550FE0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14" y="1000123"/>
            <a:ext cx="7804371" cy="4512403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7BA50C-AE34-4960-BF39-BCFA43D5A524}"/>
              </a:ext>
            </a:extLst>
          </p:cNvPr>
          <p:cNvSpPr txBox="1"/>
          <p:nvPr/>
        </p:nvSpPr>
        <p:spPr>
          <a:xfrm>
            <a:off x="1854926" y="5921828"/>
            <a:ext cx="6130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kumimoji="1" lang="en-US" altLang="ja-JP" baseline="-25000" dirty="0">
                <a:latin typeface="Arial" panose="020B0604020202020204" pitchFamily="34" charset="0"/>
                <a:cs typeface="Arial" panose="020B0604020202020204" pitchFamily="34" charset="0"/>
              </a:rPr>
              <a:t>2.5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(measured at RH &lt; 60%) was below ~35 </a:t>
            </a:r>
            <a:r>
              <a:rPr kumimoji="1" lang="el-GR" altLang="ja-JP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g m</a:t>
            </a:r>
            <a:r>
              <a:rPr kumimoji="1"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1" lang="ja-JP" altLang="en-US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31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</TotalTime>
  <Words>22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HI</cp:lastModifiedBy>
  <cp:revision>68</cp:revision>
  <dcterms:created xsi:type="dcterms:W3CDTF">2013-05-01T02:16:19Z</dcterms:created>
  <dcterms:modified xsi:type="dcterms:W3CDTF">2020-12-10T13:59:08Z</dcterms:modified>
</cp:coreProperties>
</file>